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3" r:id="rId5"/>
    <p:sldId id="294" r:id="rId6"/>
    <p:sldId id="295" r:id="rId7"/>
    <p:sldId id="288" r:id="rId8"/>
    <p:sldId id="296" r:id="rId9"/>
    <p:sldId id="297" r:id="rId10"/>
    <p:sldId id="289" r:id="rId11"/>
    <p:sldId id="304" r:id="rId12"/>
    <p:sldId id="305" r:id="rId13"/>
    <p:sldId id="290" r:id="rId14"/>
    <p:sldId id="298" r:id="rId15"/>
    <p:sldId id="299" r:id="rId16"/>
    <p:sldId id="291" r:id="rId17"/>
    <p:sldId id="300" r:id="rId18"/>
    <p:sldId id="301" r:id="rId19"/>
    <p:sldId id="292" r:id="rId20"/>
    <p:sldId id="302" r:id="rId21"/>
    <p:sldId id="30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optal.com/developers/sorting-algorithm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3.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Sorting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</a:t>
            </a:r>
            <a:r>
              <a:rPr lang="ko-KR" altLang="en-US" sz="2400" dirty="0"/>
              <a:t> </a:t>
            </a:r>
            <a:r>
              <a:rPr lang="en-US" altLang="ko-KR" sz="2400" dirty="0"/>
              <a:t>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Heap sort</a:t>
            </a:r>
            <a:r>
              <a:rPr lang="ko-KR" altLang="en-US" sz="1400" dirty="0"/>
              <a:t>는 </a:t>
            </a:r>
            <a:r>
              <a:rPr lang="en-US" altLang="ko-KR" sz="1400" dirty="0"/>
              <a:t>Merge sort</a:t>
            </a:r>
            <a:r>
              <a:rPr lang="ko-KR" altLang="en-US" sz="1400" dirty="0"/>
              <a:t>와 동일한 성능을 내지만 </a:t>
            </a:r>
            <a:r>
              <a:rPr lang="en-US" altLang="ko-KR" sz="1400" dirty="0"/>
              <a:t>structure</a:t>
            </a:r>
            <a:r>
              <a:rPr lang="ko-KR" altLang="en-US" sz="1400" dirty="0"/>
              <a:t>만 좀 다르다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 queue</a:t>
            </a:r>
            <a:r>
              <a:rPr lang="ko-KR" altLang="en-US" sz="1400" dirty="0"/>
              <a:t>를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Heap </a:t>
            </a:r>
            <a:r>
              <a:rPr lang="ko-KR" altLang="en-US" sz="1400" dirty="0"/>
              <a:t>구조를 활용해서 </a:t>
            </a:r>
            <a:r>
              <a:rPr lang="en-US" altLang="ko-KR" sz="1400" dirty="0"/>
              <a:t>Heap sort</a:t>
            </a:r>
            <a:r>
              <a:rPr lang="ko-KR" altLang="en-US" sz="1400" dirty="0"/>
              <a:t>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Insert</a:t>
            </a:r>
            <a:r>
              <a:rPr lang="ko-KR" altLang="en-US" sz="1400" dirty="0"/>
              <a:t>를 함으로써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하는 과정이 사실상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때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-up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되면 하나씩 빼면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빼는 과정은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-down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1" y="1670514"/>
            <a:ext cx="6221899" cy="50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2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</a:t>
            </a:r>
            <a:r>
              <a:rPr lang="ko-KR" altLang="en-US" sz="2400" dirty="0"/>
              <a:t> </a:t>
            </a:r>
            <a:r>
              <a:rPr lang="en-US" altLang="ko-KR" sz="2400" dirty="0"/>
              <a:t>sort (</a:t>
            </a:r>
            <a:r>
              <a:rPr lang="ko-KR" altLang="en-US" sz="2400" dirty="0"/>
              <a:t>보충</a:t>
            </a:r>
            <a:r>
              <a:rPr lang="en-US" altLang="ko-KR" sz="24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Heap sort</a:t>
            </a:r>
            <a:r>
              <a:rPr lang="ko-KR" altLang="en-US" sz="1400" dirty="0"/>
              <a:t>는 </a:t>
            </a:r>
            <a:r>
              <a:rPr lang="en-US" altLang="ko-KR" sz="1400" dirty="0"/>
              <a:t>Merge sort</a:t>
            </a:r>
            <a:r>
              <a:rPr lang="ko-KR" altLang="en-US" sz="1400" dirty="0"/>
              <a:t>와 동일한 성능을 내지만 </a:t>
            </a:r>
            <a:r>
              <a:rPr lang="en-US" altLang="ko-KR" sz="1400" dirty="0"/>
              <a:t>structure</a:t>
            </a:r>
            <a:r>
              <a:rPr lang="ko-KR" altLang="en-US" sz="1400" dirty="0"/>
              <a:t>만 좀 다르다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 queue</a:t>
            </a:r>
            <a:r>
              <a:rPr lang="ko-KR" altLang="en-US" sz="1400" dirty="0"/>
              <a:t>를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Heap </a:t>
            </a:r>
            <a:r>
              <a:rPr lang="ko-KR" altLang="en-US" sz="1400" dirty="0"/>
              <a:t>구조를 활용해서 </a:t>
            </a:r>
            <a:r>
              <a:rPr lang="en-US" altLang="ko-KR" sz="1400" dirty="0"/>
              <a:t>Heap sort</a:t>
            </a:r>
            <a:r>
              <a:rPr lang="ko-KR" altLang="en-US" sz="1400" dirty="0"/>
              <a:t>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Insert</a:t>
            </a:r>
            <a:r>
              <a:rPr lang="ko-KR" altLang="en-US" sz="1400" dirty="0"/>
              <a:t>를 함으로써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하는 과정이 사실상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때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-up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되면 하나씩 빼면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빼는 과정은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-down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 = [45, 36, 54, 27, 63, 72, 61, 18]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를 차례로 입력하면서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-Up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값을 하나씩 넣으면서 </a:t>
            </a:r>
            <a:r>
              <a:rPr lang="en-US" altLang="ko-KR" sz="1400" dirty="0"/>
              <a:t>build</a:t>
            </a:r>
            <a:r>
              <a:rPr lang="ko-KR" altLang="en-US" sz="1400" dirty="0"/>
              <a:t>한다</a:t>
            </a:r>
            <a:r>
              <a:rPr lang="en-US" altLang="ko-KR" sz="1400" dirty="0"/>
              <a:t>.(enqueue</a:t>
            </a:r>
            <a:r>
              <a:rPr lang="ko-KR" altLang="en-US" sz="1400" dirty="0"/>
              <a:t>와 같다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되면 </a:t>
            </a:r>
            <a:r>
              <a:rPr lang="en-US" altLang="ko-KR" sz="1400" dirty="0"/>
              <a:t>root</a:t>
            </a:r>
            <a:r>
              <a:rPr lang="ko-KR" altLang="en-US" sz="1400" dirty="0"/>
              <a:t>부터 하나씩 </a:t>
            </a:r>
            <a:r>
              <a:rPr lang="en-US" altLang="ko-KR" sz="1400" dirty="0"/>
              <a:t>delete(</a:t>
            </a:r>
            <a:r>
              <a:rPr lang="ko-KR" altLang="en-US" sz="1400" dirty="0" err="1"/>
              <a:t>빼는과정</a:t>
            </a:r>
            <a:r>
              <a:rPr lang="en-US" altLang="ko-KR" sz="1400" dirty="0"/>
              <a:t>)</a:t>
            </a:r>
            <a:r>
              <a:rPr lang="ko-KR" altLang="en-US" sz="1400" dirty="0"/>
              <a:t>하면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높은값부터</a:t>
            </a:r>
            <a:r>
              <a:rPr lang="ko-KR" altLang="en-US" sz="1400" dirty="0"/>
              <a:t> 출력이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 err="1"/>
              <a:t>된거에서</a:t>
            </a:r>
            <a:r>
              <a:rPr lang="ko-KR" altLang="en-US" sz="1400" dirty="0"/>
              <a:t> 값을 하나씩 뺀다</a:t>
            </a:r>
            <a:r>
              <a:rPr lang="en-US" altLang="ko-KR" sz="1400" dirty="0"/>
              <a:t>(dequeue</a:t>
            </a:r>
            <a:r>
              <a:rPr lang="ko-KR" altLang="en-US" sz="1400" dirty="0"/>
              <a:t>와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[72, 63, 61, 54, 45, 36, 27, 18]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BE07CE-65B5-4A61-9D87-2257FF73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15" y="2196694"/>
            <a:ext cx="5689497" cy="4565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575F8A-24F4-4314-A0BD-AB7A0BBA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663" y="151013"/>
            <a:ext cx="457263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5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</a:t>
            </a:r>
            <a:r>
              <a:rPr lang="ko-KR" altLang="en-US" sz="2400" dirty="0"/>
              <a:t> </a:t>
            </a:r>
            <a:r>
              <a:rPr lang="en-US" altLang="ko-KR" sz="2400" dirty="0"/>
              <a:t>sort (</a:t>
            </a:r>
            <a:r>
              <a:rPr lang="ko-KR" altLang="en-US" sz="2400" dirty="0"/>
              <a:t>보충</a:t>
            </a:r>
            <a:r>
              <a:rPr lang="en-US" altLang="ko-KR" sz="24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Heap sort</a:t>
            </a:r>
            <a:r>
              <a:rPr lang="ko-KR" altLang="en-US" sz="1400" dirty="0"/>
              <a:t>는 </a:t>
            </a:r>
            <a:r>
              <a:rPr lang="en-US" altLang="ko-KR" sz="1400" dirty="0"/>
              <a:t>Merge sort</a:t>
            </a:r>
            <a:r>
              <a:rPr lang="ko-KR" altLang="en-US" sz="1400" dirty="0"/>
              <a:t>와 동일한 성능을 내지만 </a:t>
            </a:r>
            <a:r>
              <a:rPr lang="en-US" altLang="ko-KR" sz="1400" dirty="0"/>
              <a:t>structure</a:t>
            </a:r>
            <a:r>
              <a:rPr lang="ko-KR" altLang="en-US" sz="1400" dirty="0"/>
              <a:t>만 좀 다르다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 queue</a:t>
            </a:r>
            <a:r>
              <a:rPr lang="ko-KR" altLang="en-US" sz="1400" dirty="0"/>
              <a:t>를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Heap </a:t>
            </a:r>
            <a:r>
              <a:rPr lang="ko-KR" altLang="en-US" sz="1400" dirty="0"/>
              <a:t>구조를 활용해서 </a:t>
            </a:r>
            <a:r>
              <a:rPr lang="en-US" altLang="ko-KR" sz="1400" dirty="0"/>
              <a:t>Heap sort</a:t>
            </a:r>
            <a:r>
              <a:rPr lang="ko-KR" altLang="en-US" sz="1400" dirty="0"/>
              <a:t>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Insert</a:t>
            </a:r>
            <a:r>
              <a:rPr lang="ko-KR" altLang="en-US" sz="1400" dirty="0"/>
              <a:t>를 함으로써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하는 과정이 사실상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때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-up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되면 하나씩 빼면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빼는 과정은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-down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 = [45, 36, 54, 27, 63, 72, 61, 18]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를 차례로 입력하면서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-Up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되면 </a:t>
            </a:r>
            <a:r>
              <a:rPr lang="en-US" altLang="ko-KR" sz="1400" dirty="0"/>
              <a:t>root</a:t>
            </a:r>
            <a:r>
              <a:rPr lang="ko-KR" altLang="en-US" sz="1400" dirty="0"/>
              <a:t>부터 하나씩 </a:t>
            </a:r>
            <a:r>
              <a:rPr lang="en-US" altLang="ko-KR" sz="1400" dirty="0"/>
              <a:t>delete(</a:t>
            </a:r>
            <a:r>
              <a:rPr lang="ko-KR" altLang="en-US" sz="1400" dirty="0" err="1"/>
              <a:t>빼는과정</a:t>
            </a:r>
            <a:r>
              <a:rPr lang="en-US" altLang="ko-KR" sz="1400" dirty="0"/>
              <a:t>)</a:t>
            </a:r>
            <a:r>
              <a:rPr lang="ko-KR" altLang="en-US" sz="1400" dirty="0"/>
              <a:t>하면</a:t>
            </a:r>
            <a:r>
              <a:rPr lang="en-US" altLang="ko-KR" sz="1400" dirty="0"/>
              <a:t> </a:t>
            </a:r>
            <a:r>
              <a:rPr lang="ko-KR" altLang="en-US" sz="1400" dirty="0"/>
              <a:t>높은 값부터 출력이 된다</a:t>
            </a:r>
            <a:r>
              <a:rPr lang="en-US" altLang="ko-KR" sz="1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F012C3-CE42-48C7-B6B5-32310C12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66" y="1775533"/>
            <a:ext cx="5202814" cy="50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5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Quick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Quick</a:t>
            </a:r>
            <a:r>
              <a:rPr lang="ko-KR" altLang="en-US" sz="2400" dirty="0"/>
              <a:t> </a:t>
            </a:r>
            <a:r>
              <a:rPr lang="en-US" altLang="ko-KR" sz="2400" dirty="0"/>
              <a:t>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Quick sort</a:t>
            </a:r>
            <a:r>
              <a:rPr lang="ko-KR" altLang="en-US" sz="1400" dirty="0"/>
              <a:t>의 기본 </a:t>
            </a:r>
            <a:r>
              <a:rPr lang="ko-KR" altLang="en-US" sz="1400" dirty="0" err="1"/>
              <a:t>매커니즘은</a:t>
            </a:r>
            <a:r>
              <a:rPr lang="ko-KR" altLang="en-US" sz="1400" dirty="0"/>
              <a:t> </a:t>
            </a:r>
            <a:r>
              <a:rPr lang="en-US" altLang="ko-KR" sz="1400" dirty="0"/>
              <a:t>sequence</a:t>
            </a:r>
            <a:r>
              <a:rPr lang="ko-KR" altLang="en-US" sz="1400" dirty="0"/>
              <a:t>가 들어오면 </a:t>
            </a:r>
            <a:r>
              <a:rPr lang="en-US" altLang="ko-KR" sz="1400" dirty="0"/>
              <a:t>pivot</a:t>
            </a:r>
            <a:r>
              <a:rPr lang="ko-KR" altLang="en-US" sz="1400" dirty="0"/>
              <a:t>을 선택함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은 왼쪽과 오른쪽을 분리하는 기준점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Threshold</a:t>
            </a:r>
            <a:r>
              <a:rPr lang="ko-KR" altLang="en-US" sz="1400" dirty="0"/>
              <a:t>를 넘으면 오른쪽</a:t>
            </a:r>
            <a:r>
              <a:rPr lang="en-US" altLang="ko-KR" sz="1400" dirty="0"/>
              <a:t>, </a:t>
            </a:r>
            <a:r>
              <a:rPr lang="ko-KR" altLang="en-US" sz="1400" dirty="0"/>
              <a:t>작으면 왼쪽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Sequence</a:t>
            </a:r>
            <a:r>
              <a:rPr lang="ko-KR" altLang="en-US" sz="1400" dirty="0"/>
              <a:t>을 </a:t>
            </a:r>
            <a:r>
              <a:rPr lang="en-US" altLang="ko-KR" sz="1400" dirty="0"/>
              <a:t>split</a:t>
            </a:r>
            <a:r>
              <a:rPr lang="ko-KR" altLang="en-US" sz="1400" dirty="0" err="1"/>
              <a:t>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 다음 </a:t>
            </a:r>
            <a:r>
              <a:rPr lang="en-US" altLang="ko-KR" sz="1400" dirty="0"/>
              <a:t>recursion</a:t>
            </a:r>
            <a:r>
              <a:rPr lang="ko-KR" altLang="en-US" sz="1400" dirty="0"/>
              <a:t>을 하게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은 중간 값을 잘 </a:t>
            </a:r>
            <a:r>
              <a:rPr lang="ko-KR" altLang="en-US" sz="1400" dirty="0" err="1"/>
              <a:t>설정하는게</a:t>
            </a:r>
            <a:r>
              <a:rPr lang="ko-KR" altLang="en-US" sz="1400" dirty="0"/>
              <a:t> 중요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는 항상 중간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이 잘못 설정되면 양쪽의 </a:t>
            </a:r>
            <a:r>
              <a:rPr lang="en-US" altLang="ko-KR" sz="1400" dirty="0"/>
              <a:t>sequence</a:t>
            </a:r>
            <a:r>
              <a:rPr lang="ko-KR" altLang="en-US" sz="1400" dirty="0"/>
              <a:t>의 길이차이가 많이 나게 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2" y="1670514"/>
            <a:ext cx="5671696" cy="50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Quick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Importance of pivot in quick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을 가장 작은 숫자를 선택한다면</a:t>
            </a:r>
            <a:r>
              <a:rPr lang="en-US" altLang="ko-KR" sz="14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Selection sort</a:t>
            </a:r>
            <a:r>
              <a:rPr lang="ko-KR" altLang="en-US" sz="1400" dirty="0"/>
              <a:t>랑 동일하게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Selection</a:t>
            </a:r>
            <a:r>
              <a:rPr lang="ko-KR" altLang="en-US" sz="1400" dirty="0"/>
              <a:t>의 </a:t>
            </a:r>
            <a:r>
              <a:rPr lang="en-US" altLang="ko-KR" sz="1400" dirty="0"/>
              <a:t>inner</a:t>
            </a:r>
            <a:r>
              <a:rPr lang="ko-KR" altLang="en-US" sz="1400" dirty="0"/>
              <a:t>와 </a:t>
            </a:r>
            <a:r>
              <a:rPr lang="en-US" altLang="ko-KR" sz="1400" dirty="0"/>
              <a:t>outer loop</a:t>
            </a:r>
            <a:r>
              <a:rPr lang="ko-KR" altLang="en-US" sz="1400" dirty="0"/>
              <a:t>와 같음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O(N^2) sorting algorithms</a:t>
            </a:r>
            <a:r>
              <a:rPr lang="ko-KR" altLang="en-US" sz="1400" dirty="0"/>
              <a:t>랑 같음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이럴경우</a:t>
            </a:r>
            <a:r>
              <a:rPr lang="ko-KR" altLang="en-US" sz="1400" dirty="0"/>
              <a:t> </a:t>
            </a:r>
            <a:r>
              <a:rPr lang="en-US" altLang="ko-KR" sz="1400" dirty="0"/>
              <a:t>quick sort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안하는게</a:t>
            </a:r>
            <a:r>
              <a:rPr lang="ko-KR" altLang="en-US" sz="1400" dirty="0"/>
              <a:t> 낫다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Median</a:t>
            </a:r>
            <a:r>
              <a:rPr lang="ko-KR" altLang="en-US" sz="1400" dirty="0"/>
              <a:t>과 </a:t>
            </a:r>
            <a:r>
              <a:rPr lang="en-US" altLang="ko-KR" sz="1400" dirty="0"/>
              <a:t>Random</a:t>
            </a:r>
            <a:r>
              <a:rPr lang="ko-KR" altLang="en-US" sz="1400" dirty="0"/>
              <a:t>의 접근 방식이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가 기준점을 정하는데 걱정할 필요가 없어서 더 선호하기도 하다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69" y="1989222"/>
            <a:ext cx="7207205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7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Quick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quick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은 </a:t>
            </a:r>
            <a:r>
              <a:rPr lang="en-US" altLang="ko-KR" sz="1400" dirty="0"/>
              <a:t>0</a:t>
            </a:r>
            <a:r>
              <a:rPr lang="ko-KR" altLang="en-US" sz="1400" dirty="0"/>
              <a:t>로 설정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idx</a:t>
            </a:r>
            <a:r>
              <a:rPr lang="ko-KR" altLang="en-US" sz="1400" dirty="0"/>
              <a:t>를 맨 처음으로 설정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해야하기</a:t>
            </a:r>
            <a:r>
              <a:rPr lang="ko-KR" altLang="en-US" sz="1400" dirty="0"/>
              <a:t> 때문에 </a:t>
            </a:r>
            <a:r>
              <a:rPr lang="en-US" altLang="ko-KR" sz="1400" dirty="0"/>
              <a:t>escape</a:t>
            </a:r>
            <a:r>
              <a:rPr lang="ko-KR" altLang="en-US" sz="1400" dirty="0"/>
              <a:t>문이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는 항상 앞에 있는 값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보다 </a:t>
            </a:r>
            <a:r>
              <a:rPr lang="ko-KR" altLang="en-US" sz="1400" dirty="0" err="1"/>
              <a:t>작은거</a:t>
            </a:r>
            <a:r>
              <a:rPr lang="en-US" altLang="ko-KR" sz="1400" dirty="0"/>
              <a:t>=less, </a:t>
            </a:r>
            <a:r>
              <a:rPr lang="ko-KR" altLang="en-US" sz="1400" dirty="0" err="1"/>
              <a:t>큰거</a:t>
            </a:r>
            <a:r>
              <a:rPr lang="en-US" altLang="ko-KR" sz="1400" dirty="0"/>
              <a:t>=greater </a:t>
            </a:r>
            <a:r>
              <a:rPr lang="ko-KR" altLang="en-US" sz="1400" dirty="0"/>
              <a:t>만듦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보다 크면 </a:t>
            </a:r>
            <a:r>
              <a:rPr lang="en-US" altLang="ko-KR" sz="1400" dirty="0"/>
              <a:t>greater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보다 작으면 </a:t>
            </a:r>
            <a:r>
              <a:rPr lang="en-US" altLang="ko-KR" sz="1400" dirty="0"/>
              <a:t>less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두 파트가 일어남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Return</a:t>
            </a:r>
            <a:r>
              <a:rPr lang="ko-KR" altLang="en-US" sz="1400" dirty="0"/>
              <a:t>은 </a:t>
            </a:r>
            <a:r>
              <a:rPr lang="en-US" altLang="ko-KR" sz="1400" dirty="0"/>
              <a:t>less + </a:t>
            </a:r>
            <a:r>
              <a:rPr lang="en-US" altLang="ko-KR" sz="1400" dirty="0" err="1"/>
              <a:t>pivotvalue</a:t>
            </a:r>
            <a:r>
              <a:rPr lang="en-US" altLang="ko-KR" sz="1400" dirty="0"/>
              <a:t> + greater</a:t>
            </a:r>
            <a:r>
              <a:rPr lang="ko-KR" altLang="en-US" sz="1400" dirty="0"/>
              <a:t>로 </a:t>
            </a:r>
            <a:r>
              <a:rPr lang="en-US" altLang="ko-KR" sz="1400" dirty="0"/>
              <a:t>sort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는 </a:t>
            </a:r>
            <a:r>
              <a:rPr lang="en-US" altLang="ko-KR" sz="1400" dirty="0"/>
              <a:t>division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sort </a:t>
            </a:r>
            <a:r>
              <a:rPr lang="ko-KR" altLang="en-US" sz="1400" dirty="0" err="1"/>
              <a:t>안했지만</a:t>
            </a:r>
            <a:r>
              <a:rPr lang="ko-KR" altLang="en-US" sz="1400" dirty="0"/>
              <a:t> </a:t>
            </a:r>
            <a:r>
              <a:rPr lang="en-US" altLang="ko-KR" sz="1400" dirty="0"/>
              <a:t>quick sort</a:t>
            </a:r>
            <a:r>
              <a:rPr lang="ko-KR" altLang="en-US" sz="1400" dirty="0"/>
              <a:t>는 </a:t>
            </a:r>
            <a:r>
              <a:rPr lang="en-US" altLang="ko-KR" sz="1400" dirty="0"/>
              <a:t>division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sort</a:t>
            </a:r>
            <a:r>
              <a:rPr lang="ko-KR" altLang="en-US" sz="1400" dirty="0"/>
              <a:t>를 하게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Aggregation</a:t>
            </a:r>
            <a:r>
              <a:rPr lang="ko-KR" altLang="en-US" sz="1400" dirty="0"/>
              <a:t>하기 전에 </a:t>
            </a:r>
            <a:r>
              <a:rPr lang="en-US" altLang="ko-KR" sz="1400" dirty="0"/>
              <a:t>sort</a:t>
            </a:r>
            <a:r>
              <a:rPr lang="ko-KR" altLang="en-US" sz="1400" dirty="0"/>
              <a:t>하는 것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0" y="2196693"/>
            <a:ext cx="7161694" cy="37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8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Counting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O(N) 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O(N) Sorting</a:t>
            </a:r>
            <a:r>
              <a:rPr lang="ko-KR" altLang="en-US" sz="1400" dirty="0"/>
              <a:t>은 비교를 하지 않는다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비교를 하지 않았지만 비교를 </a:t>
            </a:r>
            <a:r>
              <a:rPr lang="ko-KR" altLang="en-US" sz="1400" dirty="0" err="1"/>
              <a:t>한것과</a:t>
            </a:r>
            <a:r>
              <a:rPr lang="ko-KR" altLang="en-US" sz="1400" dirty="0"/>
              <a:t> 같은 결과를 만들어 내야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NlogN</a:t>
            </a:r>
            <a:r>
              <a:rPr lang="en-US" altLang="ko-KR" sz="1400" dirty="0"/>
              <a:t>)</a:t>
            </a:r>
            <a:r>
              <a:rPr lang="ko-KR" altLang="en-US" sz="1400" dirty="0"/>
              <a:t>의 성능을 낼 수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 and numeric </a:t>
            </a:r>
            <a:r>
              <a:rPr lang="en-US" altLang="ko-KR" sz="1400" dirty="0" err="1"/>
              <a:t>propeties</a:t>
            </a:r>
            <a:r>
              <a:rPr lang="ko-KR" altLang="en-US" sz="1400" dirty="0" err="1"/>
              <a:t>기반하에</a:t>
            </a:r>
            <a:r>
              <a:rPr lang="ko-KR" altLang="en-US" sz="1400" dirty="0"/>
              <a:t> </a:t>
            </a:r>
            <a:r>
              <a:rPr lang="en-US" altLang="ko-KR" sz="1400" dirty="0"/>
              <a:t>assumption </a:t>
            </a:r>
            <a:r>
              <a:rPr lang="ko-KR" altLang="en-US" sz="1400" dirty="0" err="1"/>
              <a:t>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장점으로 가장 빠르다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5" y="2021304"/>
            <a:ext cx="6722903" cy="43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0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Counting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Counting Sort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Counting sort</a:t>
            </a:r>
            <a:r>
              <a:rPr lang="ko-KR" altLang="en-US" sz="1400" dirty="0"/>
              <a:t>는 </a:t>
            </a:r>
            <a:r>
              <a:rPr lang="en-US" altLang="ko-KR" sz="1400" dirty="0"/>
              <a:t>integers</a:t>
            </a:r>
            <a:r>
              <a:rPr lang="ko-KR" altLang="en-US" sz="1400" dirty="0"/>
              <a:t>만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 from K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맥스</a:t>
            </a:r>
            <a:r>
              <a:rPr lang="ko-KR" altLang="en-US" sz="1400" dirty="0"/>
              <a:t> </a:t>
            </a:r>
            <a:r>
              <a:rPr lang="en-US" altLang="ko-KR" sz="1400" dirty="0"/>
              <a:t>K</a:t>
            </a:r>
            <a:r>
              <a:rPr lang="ko-KR" altLang="en-US" sz="1400" dirty="0"/>
              <a:t>를 알아야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숫자가 </a:t>
            </a:r>
            <a:r>
              <a:rPr lang="ko-KR" altLang="en-US" sz="1400" dirty="0" err="1"/>
              <a:t>몇번</a:t>
            </a:r>
            <a:r>
              <a:rPr lang="ko-KR" altLang="en-US" sz="1400" dirty="0"/>
              <a:t> 일어나는지 </a:t>
            </a:r>
            <a:r>
              <a:rPr lang="en-US" altLang="ko-KR" sz="1400" dirty="0"/>
              <a:t>count</a:t>
            </a:r>
            <a:r>
              <a:rPr lang="ko-KR" altLang="en-US" sz="1400" dirty="0"/>
              <a:t>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</a:t>
            </a:r>
            <a:r>
              <a:rPr lang="ko-KR" altLang="en-US" sz="1400" dirty="0"/>
              <a:t>에 맞춰 </a:t>
            </a:r>
            <a:r>
              <a:rPr lang="en-US" altLang="ko-KR" sz="1400" dirty="0" err="1"/>
              <a:t>seqeunce</a:t>
            </a:r>
            <a:r>
              <a:rPr lang="ko-KR" altLang="en-US" sz="1400" dirty="0"/>
              <a:t>를 </a:t>
            </a:r>
            <a:r>
              <a:rPr lang="en-US" altLang="ko-KR" sz="1400" dirty="0"/>
              <a:t>produce</a:t>
            </a:r>
            <a:r>
              <a:rPr lang="ko-KR" altLang="en-US" sz="1400" dirty="0"/>
              <a:t>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</a:t>
            </a:r>
            <a:r>
              <a:rPr lang="ko-KR" altLang="en-US" sz="1400" dirty="0"/>
              <a:t>를 </a:t>
            </a:r>
            <a:r>
              <a:rPr lang="en-US" altLang="ko-KR" sz="1400" dirty="0"/>
              <a:t>max</a:t>
            </a:r>
            <a:r>
              <a:rPr lang="ko-KR" altLang="en-US" sz="1400" dirty="0"/>
              <a:t>까지 만든다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으로 초기화한다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가 </a:t>
            </a:r>
            <a:r>
              <a:rPr lang="en-US" altLang="ko-KR" sz="1400" dirty="0"/>
              <a:t>index</a:t>
            </a:r>
            <a:r>
              <a:rPr lang="ko-KR" altLang="en-US" sz="1400" dirty="0"/>
              <a:t>가 돼 버린다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757819"/>
            <a:ext cx="6778807" cy="48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2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Counting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counting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Seq</a:t>
            </a:r>
            <a:r>
              <a:rPr lang="ko-KR" altLang="en-US" sz="1400" dirty="0"/>
              <a:t>의 길이 만큼 한번 훑어서 </a:t>
            </a:r>
            <a:r>
              <a:rPr lang="en-US" altLang="ko-KR" sz="1400" dirty="0"/>
              <a:t>min</a:t>
            </a:r>
            <a:r>
              <a:rPr lang="ko-KR" altLang="en-US" sz="1400" dirty="0"/>
              <a:t>과 </a:t>
            </a:r>
            <a:r>
              <a:rPr lang="en-US" altLang="ko-KR" sz="1400" dirty="0"/>
              <a:t>max</a:t>
            </a:r>
            <a:r>
              <a:rPr lang="ko-KR" altLang="en-US" sz="1400" dirty="0"/>
              <a:t>을 알아낸다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부터 </a:t>
            </a:r>
            <a:r>
              <a:rPr lang="en-US" altLang="ko-KR" sz="1400" dirty="0"/>
              <a:t>k</a:t>
            </a:r>
            <a:r>
              <a:rPr lang="ko-KR" altLang="en-US" sz="1400" dirty="0"/>
              <a:t>까지의 저장소를 만들기 위함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</a:t>
            </a:r>
            <a:r>
              <a:rPr lang="ko-KR" altLang="en-US" sz="1400" dirty="0"/>
              <a:t>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초기화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Value-min = min</a:t>
            </a:r>
            <a:r>
              <a:rPr lang="ko-KR" altLang="en-US" sz="1400" dirty="0"/>
              <a:t>이 꼭 </a:t>
            </a:r>
            <a:r>
              <a:rPr lang="en-US" altLang="ko-KR" sz="1400" dirty="0"/>
              <a:t>0</a:t>
            </a:r>
            <a:r>
              <a:rPr lang="ko-KR" altLang="en-US" sz="1400" dirty="0"/>
              <a:t>이 아니어도 </a:t>
            </a:r>
            <a:r>
              <a:rPr lang="en-US" altLang="ko-KR" sz="1400" dirty="0"/>
              <a:t>0</a:t>
            </a:r>
            <a:r>
              <a:rPr lang="ko-KR" altLang="en-US" sz="1400" dirty="0"/>
              <a:t>부터 </a:t>
            </a:r>
            <a:r>
              <a:rPr lang="ko-KR" altLang="en-US" sz="1400" dirty="0" err="1"/>
              <a:t>만들수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있게한</a:t>
            </a:r>
            <a:r>
              <a:rPr lang="ko-KR" altLang="en-US" sz="1400" dirty="0"/>
              <a:t> </a:t>
            </a:r>
            <a:r>
              <a:rPr lang="en-US" altLang="ko-KR" sz="1400" dirty="0"/>
              <a:t>code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 다음 </a:t>
            </a:r>
            <a:r>
              <a:rPr lang="en-US" altLang="ko-KR" sz="1400" dirty="0"/>
              <a:t>counting 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</a:t>
            </a:r>
            <a:r>
              <a:rPr lang="ko-KR" altLang="en-US" sz="1400" dirty="0"/>
              <a:t>된 </a:t>
            </a:r>
            <a:r>
              <a:rPr lang="en-US" altLang="ko-KR" sz="1400" dirty="0"/>
              <a:t>index</a:t>
            </a:r>
            <a:r>
              <a:rPr lang="ko-KR" altLang="en-US" sz="1400" dirty="0"/>
              <a:t>값을 </a:t>
            </a:r>
            <a:r>
              <a:rPr lang="en-US" altLang="ko-KR" sz="1400" dirty="0"/>
              <a:t>sequence</a:t>
            </a:r>
            <a:r>
              <a:rPr lang="ko-KR" altLang="en-US" sz="1400" dirty="0"/>
              <a:t>로 </a:t>
            </a:r>
            <a:r>
              <a:rPr lang="en-US" altLang="ko-KR" sz="1400" dirty="0"/>
              <a:t>print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1" y="1670514"/>
            <a:ext cx="6646256" cy="49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Radix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Radix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Sequence</a:t>
            </a:r>
            <a:r>
              <a:rPr lang="ko-KR" altLang="en-US" sz="1400" dirty="0"/>
              <a:t>는 </a:t>
            </a:r>
            <a:r>
              <a:rPr lang="en-US" altLang="ko-KR" sz="1400" dirty="0"/>
              <a:t>integer</a:t>
            </a:r>
            <a:r>
              <a:rPr lang="ko-KR" altLang="en-US" sz="1400" dirty="0"/>
              <a:t>여야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</a:t>
            </a:r>
            <a:r>
              <a:rPr lang="ko-KR" altLang="en-US" sz="1400" dirty="0"/>
              <a:t>은 </a:t>
            </a:r>
            <a:r>
              <a:rPr lang="en-US" altLang="ko-KR" sz="1400" dirty="0"/>
              <a:t>array</a:t>
            </a:r>
            <a:r>
              <a:rPr lang="ko-KR" altLang="en-US" sz="1400" dirty="0"/>
              <a:t>의 길이가 길면 비효율적인데 이것을 보완하기 위해 </a:t>
            </a:r>
            <a:r>
              <a:rPr lang="ko-KR" altLang="en-US" sz="1400" dirty="0" err="1"/>
              <a:t>만든것이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Radex</a:t>
            </a:r>
            <a:r>
              <a:rPr lang="en-US" altLang="ko-KR" sz="1400" dirty="0"/>
              <a:t> Sort</a:t>
            </a:r>
            <a:r>
              <a:rPr lang="ko-KR" altLang="en-US" sz="1400" dirty="0"/>
              <a:t>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 자리에 있는 </a:t>
            </a:r>
            <a:r>
              <a:rPr lang="en-US" altLang="ko-KR" sz="1400" dirty="0"/>
              <a:t>digit</a:t>
            </a:r>
            <a:r>
              <a:rPr lang="ko-KR" altLang="en-US" sz="1400" dirty="0"/>
              <a:t>부터 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</a:t>
            </a:r>
            <a:r>
              <a:rPr lang="en-US" altLang="ko-KR" sz="1400" dirty="0"/>
              <a:t>digit</a:t>
            </a:r>
            <a:r>
              <a:rPr lang="ko-KR" altLang="en-US" sz="1400" dirty="0"/>
              <a:t>까지 </a:t>
            </a:r>
            <a:r>
              <a:rPr lang="en-US" altLang="ko-KR" sz="1400" dirty="0"/>
              <a:t>count</a:t>
            </a:r>
            <a:r>
              <a:rPr lang="ko-KR" altLang="en-US" sz="1400" dirty="0"/>
              <a:t>하면서 </a:t>
            </a:r>
            <a:r>
              <a:rPr lang="en-US" altLang="ko-KR" sz="1400" dirty="0"/>
              <a:t>sort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Bucket</a:t>
            </a:r>
            <a:r>
              <a:rPr lang="ko-KR" altLang="en-US" sz="1400" dirty="0"/>
              <a:t>에 넣고 순서대로 </a:t>
            </a:r>
            <a:r>
              <a:rPr lang="en-US" altLang="ko-KR" sz="1400" dirty="0"/>
              <a:t>print</a:t>
            </a:r>
            <a:r>
              <a:rPr lang="ko-KR" altLang="en-US" sz="1400" dirty="0"/>
              <a:t>하면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63" y="1670514"/>
            <a:ext cx="6340823" cy="49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O(N^2) Sorting</a:t>
            </a:r>
          </a:p>
          <a:p>
            <a:r>
              <a:rPr lang="en-US" altLang="ko-KR" dirty="0"/>
              <a:t>Merge Sort</a:t>
            </a:r>
          </a:p>
          <a:p>
            <a:r>
              <a:rPr lang="en-US" altLang="ko-KR" dirty="0"/>
              <a:t>Heap Sort</a:t>
            </a:r>
          </a:p>
          <a:p>
            <a:r>
              <a:rPr lang="en-US" altLang="ko-KR" dirty="0"/>
              <a:t>Quick Sort</a:t>
            </a:r>
          </a:p>
          <a:p>
            <a:r>
              <a:rPr lang="en-US" altLang="ko-KR" dirty="0"/>
              <a:t>Counting Sort</a:t>
            </a:r>
          </a:p>
          <a:p>
            <a:r>
              <a:rPr lang="en-US" altLang="ko-KR" dirty="0"/>
              <a:t>Radix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Radix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radix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Digit</a:t>
            </a:r>
            <a:r>
              <a:rPr lang="ko-KR" altLang="en-US" sz="1400" dirty="0"/>
              <a:t>의 </a:t>
            </a:r>
            <a:r>
              <a:rPr lang="en-US" altLang="ko-KR" sz="1400" dirty="0"/>
              <a:t>number</a:t>
            </a:r>
            <a:r>
              <a:rPr lang="ko-KR" altLang="en-US" sz="1400" dirty="0"/>
              <a:t>를 알아보는 과정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Log10</a:t>
            </a:r>
            <a:r>
              <a:rPr lang="ko-KR" altLang="en-US" sz="1400" dirty="0"/>
              <a:t>을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Log10</a:t>
            </a:r>
            <a:r>
              <a:rPr lang="ko-KR" altLang="en-US" sz="1400" dirty="0"/>
              <a:t>을 활용하면 소수점 자리가 </a:t>
            </a:r>
            <a:r>
              <a:rPr lang="ko-KR" altLang="en-US" sz="1400" dirty="0" err="1"/>
              <a:t>나올수</a:t>
            </a:r>
            <a:r>
              <a:rPr lang="ko-KR" altLang="en-US" sz="1400" dirty="0"/>
              <a:t> 있어서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로 처리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Outer loop</a:t>
            </a:r>
            <a:r>
              <a:rPr lang="ko-KR" altLang="en-US" sz="1400" dirty="0"/>
              <a:t>는 </a:t>
            </a:r>
            <a:r>
              <a:rPr lang="en-US" altLang="ko-KR" sz="1400" dirty="0"/>
              <a:t>digit</a:t>
            </a:r>
            <a:r>
              <a:rPr lang="ko-KR" altLang="en-US" sz="1400" dirty="0"/>
              <a:t>를 돈다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Buckets</a:t>
            </a:r>
            <a:r>
              <a:rPr lang="ko-KR" altLang="en-US" sz="1400" dirty="0"/>
              <a:t>을 만든다</a:t>
            </a:r>
            <a:r>
              <a:rPr lang="en-US" altLang="ko-KR" sz="1400" dirty="0"/>
              <a:t>. 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Pow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몇승의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자리인이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알아보는것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Bucket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자리수</a:t>
            </a:r>
            <a:r>
              <a:rPr lang="ko-KR" altLang="en-US" sz="1400" dirty="0"/>
              <a:t> 별로 집어 넣고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en-US" altLang="ko-KR" sz="1400" dirty="0"/>
              <a:t>loop</a:t>
            </a:r>
            <a:r>
              <a:rPr lang="ko-KR" altLang="en-US" sz="1400" dirty="0"/>
              <a:t>에서 </a:t>
            </a:r>
            <a:r>
              <a:rPr lang="en-US" altLang="ko-KR" sz="1400" dirty="0"/>
              <a:t>bucket</a:t>
            </a:r>
            <a:r>
              <a:rPr lang="ko-KR" altLang="en-US" sz="1400" dirty="0"/>
              <a:t>에 있는 값을 </a:t>
            </a:r>
            <a:r>
              <a:rPr lang="en-US" altLang="ko-KR" sz="1400" dirty="0"/>
              <a:t>print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96693"/>
            <a:ext cx="6928539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3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Radix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Performance of sorting algorithms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0515"/>
            <a:ext cx="8963971" cy="50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Sorting Algorithms Animations : </a:t>
            </a:r>
            <a:r>
              <a:rPr lang="en-US" altLang="ko-KR" sz="1400" dirty="0">
                <a:hlinkClick r:id="rId2"/>
              </a:rPr>
              <a:t>https://www.toptal.com/developers/sorting-algorithms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Sorting</a:t>
            </a:r>
            <a:r>
              <a:rPr lang="ko-KR" altLang="en-US" sz="1400" dirty="0"/>
              <a:t>은 다양한 용도로 쓰인다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이름별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주식상황별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다양한 상황에 맞춰 </a:t>
            </a:r>
            <a:r>
              <a:rPr lang="en-US" altLang="ko-KR" sz="1400" dirty="0"/>
              <a:t>sort algorithms </a:t>
            </a:r>
            <a:r>
              <a:rPr lang="ko-KR" altLang="en-US" sz="1400" dirty="0"/>
              <a:t>구현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문제는  </a:t>
            </a:r>
            <a:r>
              <a:rPr lang="ko-KR" altLang="en-US" sz="1400" dirty="0" err="1"/>
              <a:t>수십만개를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수십만명이</a:t>
            </a:r>
            <a:r>
              <a:rPr lang="ko-KR" altLang="en-US" sz="1400" dirty="0"/>
              <a:t> 동시에 들어와서 알아보고자 할 때 핸들링이 어렵다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DB</a:t>
            </a:r>
            <a:r>
              <a:rPr lang="ko-KR" altLang="en-US" sz="1400" dirty="0"/>
              <a:t>의 </a:t>
            </a:r>
            <a:r>
              <a:rPr lang="en-US" altLang="ko-KR" sz="1400" dirty="0"/>
              <a:t>sort</a:t>
            </a:r>
            <a:r>
              <a:rPr lang="ko-KR" altLang="en-US" sz="1400" dirty="0"/>
              <a:t>를 사용해도 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 이상의 </a:t>
            </a:r>
            <a:r>
              <a:rPr lang="en-US" altLang="ko-KR" sz="1400" dirty="0"/>
              <a:t>sort algorithm</a:t>
            </a:r>
            <a:r>
              <a:rPr lang="ko-KR" altLang="en-US" sz="1400" dirty="0"/>
              <a:t>을 구현하기 힘들다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하지만 </a:t>
            </a:r>
            <a:r>
              <a:rPr lang="en-US" altLang="ko-KR" sz="1400" dirty="0"/>
              <a:t>DB</a:t>
            </a:r>
            <a:r>
              <a:rPr lang="ko-KR" altLang="en-US" sz="1400" dirty="0"/>
              <a:t>아니더라고 요소요소에 </a:t>
            </a:r>
            <a:r>
              <a:rPr lang="en-US" altLang="ko-KR" sz="1400" dirty="0"/>
              <a:t>sort algorithm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쓰일때가</a:t>
            </a:r>
            <a:r>
              <a:rPr lang="ko-KR" altLang="en-US" sz="1400" dirty="0"/>
              <a:t> 많다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2196693"/>
            <a:ext cx="7244217" cy="38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Order of N </a:t>
            </a:r>
            <a:r>
              <a:rPr lang="en-US" altLang="ko-KR" sz="1400" dirty="0" err="1"/>
              <a:t>sqaure</a:t>
            </a:r>
            <a:r>
              <a:rPr lang="ko-KR" altLang="en-US" sz="1400" dirty="0"/>
              <a:t>은</a:t>
            </a:r>
            <a:r>
              <a:rPr lang="en-US" altLang="ko-KR" sz="1400" dirty="0"/>
              <a:t> selection sorting </a:t>
            </a:r>
            <a:r>
              <a:rPr lang="ko-KR" altLang="en-US" sz="1400" dirty="0"/>
              <a:t>계열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 효율적이고 쉽게 구현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왜냐하면 </a:t>
            </a:r>
            <a:r>
              <a:rPr lang="en-US" altLang="ko-KR" sz="1400" dirty="0"/>
              <a:t>tree structure</a:t>
            </a:r>
            <a:r>
              <a:rPr lang="ko-KR" altLang="en-US" sz="1400" dirty="0"/>
              <a:t>같은 구조가 활용되지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Index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두개를</a:t>
            </a:r>
            <a:r>
              <a:rPr lang="ko-KR" altLang="en-US" sz="1400" dirty="0"/>
              <a:t> 돌리고 </a:t>
            </a:r>
            <a:r>
              <a:rPr lang="en-US" altLang="ko-KR" sz="1400" dirty="0"/>
              <a:t>sequential comparison</a:t>
            </a:r>
            <a:r>
              <a:rPr lang="ko-KR" altLang="en-US" sz="1400" dirty="0"/>
              <a:t>을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Time complexity </a:t>
            </a:r>
            <a:r>
              <a:rPr lang="ko-KR" altLang="en-US" sz="1400" dirty="0"/>
              <a:t>혼자서 돌려보기에는 좋으나 논문을 </a:t>
            </a:r>
            <a:r>
              <a:rPr lang="ko-KR" altLang="en-US" sz="1400" dirty="0" err="1"/>
              <a:t>쓰기위해</a:t>
            </a:r>
            <a:r>
              <a:rPr lang="ko-KR" altLang="en-US" sz="1400" dirty="0"/>
              <a:t> 분석을 한다든가 현실에 적용하기에는 좋지 않다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하지만 쉽게 구현이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6" y="1670514"/>
            <a:ext cx="5178034" cy="49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Selection sort algorithm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Itr2 = 0 </a:t>
            </a:r>
            <a:r>
              <a:rPr lang="ko-KR" altLang="en-US" sz="1400" dirty="0"/>
              <a:t>보다 효율적으로 하기 위해서 </a:t>
            </a:r>
            <a:r>
              <a:rPr lang="en-US" altLang="ko-KR" sz="1400" dirty="0"/>
              <a:t>itr2 = </a:t>
            </a:r>
            <a:r>
              <a:rPr lang="en-US" altLang="ko-KR" sz="1400" dirty="0" err="1"/>
              <a:t>itr</a:t>
            </a:r>
            <a:r>
              <a:rPr lang="en-US" altLang="ko-KR" sz="1400" dirty="0"/>
              <a:t> + 1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Maxmum</a:t>
            </a:r>
            <a:r>
              <a:rPr lang="ko-KR" altLang="en-US" sz="1400" dirty="0"/>
              <a:t>이 항상 앞으로 가는 </a:t>
            </a:r>
            <a:r>
              <a:rPr lang="en-US" altLang="ko-KR" sz="1400" dirty="0"/>
              <a:t>algorithm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 </a:t>
            </a:r>
            <a:r>
              <a:rPr lang="ko-KR" altLang="en-US" sz="1400" dirty="0"/>
              <a:t>뿐만 아니라 </a:t>
            </a:r>
            <a:r>
              <a:rPr lang="en-US" altLang="ko-KR" sz="1400" dirty="0"/>
              <a:t>array </a:t>
            </a:r>
            <a:r>
              <a:rPr lang="ko-KR" altLang="en-US" sz="1400" dirty="0"/>
              <a:t>등 다양하게 </a:t>
            </a:r>
            <a:r>
              <a:rPr lang="ko-KR" altLang="en-US" sz="1400" dirty="0" err="1"/>
              <a:t>사용할수</a:t>
            </a:r>
            <a:r>
              <a:rPr lang="ko-KR" altLang="en-US" sz="1400" dirty="0"/>
              <a:t>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5" y="2196693"/>
            <a:ext cx="7123727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Example of selection sort execution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irt1 = 0, itr2 = 1..9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Outer loop</a:t>
            </a:r>
            <a:r>
              <a:rPr lang="ko-KR" altLang="en-US" sz="1400" dirty="0"/>
              <a:t>는 </a:t>
            </a:r>
            <a:r>
              <a:rPr lang="en-US" altLang="ko-KR" sz="1400" dirty="0"/>
              <a:t>N</a:t>
            </a:r>
            <a:r>
              <a:rPr lang="ko-KR" altLang="en-US" sz="1400" dirty="0"/>
              <a:t>번만큼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코드 구현은 쉽지만 성능이 너무 </a:t>
            </a:r>
            <a:r>
              <a:rPr lang="ko-KR" altLang="en-US" sz="1400" dirty="0" err="1"/>
              <a:t>안나온다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총 반복이 </a:t>
            </a:r>
            <a:r>
              <a:rPr lang="en-US" altLang="ko-KR" sz="1400" dirty="0"/>
              <a:t>45</a:t>
            </a:r>
            <a:r>
              <a:rPr lang="ko-KR" altLang="en-US" sz="1400" dirty="0"/>
              <a:t>번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0" y="2342146"/>
            <a:ext cx="7381444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Merge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O(</a:t>
            </a:r>
            <a:r>
              <a:rPr lang="en-US" altLang="ko-KR" sz="2400" dirty="0" err="1"/>
              <a:t>NlogN</a:t>
            </a:r>
            <a:r>
              <a:rPr lang="en-US" altLang="ko-KR" sz="2400" dirty="0"/>
              <a:t>) 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O(N^2)</a:t>
            </a:r>
            <a:r>
              <a:rPr lang="ko-KR" altLang="en-US" sz="1400" dirty="0" err="1"/>
              <a:t>로직보다</a:t>
            </a:r>
            <a:r>
              <a:rPr lang="ko-KR" altLang="en-US" sz="1400" dirty="0"/>
              <a:t> 좀 더 나은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NlogN</a:t>
            </a:r>
            <a:r>
              <a:rPr lang="en-US" altLang="ko-KR" sz="1400" dirty="0"/>
              <a:t>)</a:t>
            </a:r>
            <a:r>
              <a:rPr lang="ko-KR" altLang="en-US" sz="1400" dirty="0"/>
              <a:t>이다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</a:t>
            </a:r>
            <a:r>
              <a:rPr lang="ko-KR" altLang="en-US" sz="1400" dirty="0" err="1"/>
              <a:t>로직은</a:t>
            </a:r>
            <a:r>
              <a:rPr lang="ko-KR" altLang="en-US" sz="1400" dirty="0"/>
              <a:t> </a:t>
            </a:r>
            <a:r>
              <a:rPr lang="en-US" altLang="ko-KR" sz="1400" dirty="0"/>
              <a:t>divide and conquer</a:t>
            </a:r>
            <a:r>
              <a:rPr lang="ko-KR" altLang="en-US" sz="1400" dirty="0"/>
              <a:t>를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 </a:t>
            </a:r>
            <a:r>
              <a:rPr lang="en-US" altLang="ko-KR" sz="1400" dirty="0"/>
              <a:t>Target sequence</a:t>
            </a:r>
            <a:r>
              <a:rPr lang="ko-KR" altLang="en-US" sz="1400" dirty="0"/>
              <a:t>를 </a:t>
            </a:r>
            <a:r>
              <a:rPr lang="en-US" altLang="ko-KR" sz="1400" dirty="0"/>
              <a:t>multiple sequences</a:t>
            </a:r>
            <a:r>
              <a:rPr lang="ko-KR" altLang="en-US" sz="1400" dirty="0"/>
              <a:t>로 쪼개서 </a:t>
            </a:r>
            <a:r>
              <a:rPr lang="ko-KR" altLang="en-US" sz="1400" dirty="0" err="1"/>
              <a:t>비교하는것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</a:t>
            </a:r>
            <a:r>
              <a:rPr lang="ko-KR" altLang="en-US" sz="1400" dirty="0"/>
              <a:t>이 필요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Good division</a:t>
            </a:r>
            <a:r>
              <a:rPr lang="ko-KR" altLang="en-US" sz="1400" dirty="0"/>
              <a:t>이면 </a:t>
            </a:r>
            <a:r>
              <a:rPr lang="en-US" altLang="ko-KR" sz="1400" dirty="0"/>
              <a:t>average case</a:t>
            </a:r>
            <a:r>
              <a:rPr lang="ko-KR" altLang="en-US" sz="1400" dirty="0"/>
              <a:t>를 달성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단점은 </a:t>
            </a:r>
            <a:r>
              <a:rPr lang="en-US" altLang="ko-KR" sz="1400" dirty="0" err="1"/>
              <a:t>worstcast</a:t>
            </a:r>
            <a:r>
              <a:rPr lang="ko-KR" altLang="en-US" sz="1400" dirty="0"/>
              <a:t>면 </a:t>
            </a:r>
            <a:r>
              <a:rPr lang="en-US" altLang="ko-KR" sz="1400" dirty="0"/>
              <a:t>O(N^2)</a:t>
            </a:r>
            <a:r>
              <a:rPr lang="ko-KR" altLang="en-US" sz="1400" dirty="0"/>
              <a:t>같은 성능을 낸다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Comparison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NlogN</a:t>
            </a:r>
            <a:r>
              <a:rPr lang="en-US" altLang="ko-KR" sz="1400" dirty="0"/>
              <a:t>)</a:t>
            </a:r>
            <a:r>
              <a:rPr lang="ko-KR" altLang="en-US" sz="1400" dirty="0"/>
              <a:t>이 베스트이다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0514"/>
            <a:ext cx="6297338" cy="51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Merge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Merge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쪼갤수</a:t>
            </a:r>
            <a:r>
              <a:rPr lang="ko-KR" altLang="en-US" sz="1400" dirty="0"/>
              <a:t> 없을 때까지 쪼개고 다시 </a:t>
            </a:r>
            <a:r>
              <a:rPr lang="en-US" altLang="ko-KR" sz="1400" dirty="0"/>
              <a:t>aggregation</a:t>
            </a:r>
            <a:r>
              <a:rPr lang="ko-KR" altLang="en-US" sz="1400" dirty="0"/>
              <a:t>하는 과정이다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Decom-position phase</a:t>
            </a:r>
            <a:r>
              <a:rPr lang="ko-KR" altLang="en-US" sz="1400" dirty="0"/>
              <a:t>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 escape </a:t>
            </a:r>
            <a:r>
              <a:rPr lang="ko-KR" altLang="en-US" sz="1400" dirty="0"/>
              <a:t>으로 탈출한다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Sorting</a:t>
            </a:r>
            <a:r>
              <a:rPr lang="ko-KR" altLang="en-US" sz="1400" dirty="0"/>
              <a:t>한다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작은것을</a:t>
            </a:r>
            <a:r>
              <a:rPr lang="ko-KR" altLang="en-US" sz="1400" dirty="0"/>
              <a:t> 앞에 쓰거나 </a:t>
            </a:r>
            <a:r>
              <a:rPr lang="ko-KR" altLang="en-US" sz="1400" dirty="0" err="1"/>
              <a:t>큰것을</a:t>
            </a:r>
            <a:r>
              <a:rPr lang="ko-KR" altLang="en-US" sz="1400" dirty="0"/>
              <a:t> 앞에 쓴다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마지막은 </a:t>
            </a:r>
            <a:r>
              <a:rPr lang="en-US" altLang="ko-KR" sz="1400" dirty="0"/>
              <a:t>comparison</a:t>
            </a:r>
            <a:r>
              <a:rPr lang="ko-KR" altLang="en-US" sz="1400" dirty="0"/>
              <a:t>이 필요 없다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8" y="1828800"/>
            <a:ext cx="7343636" cy="4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Merge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Example: Merge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Decomposition :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절반으로 쪼개고 </a:t>
            </a:r>
            <a:r>
              <a:rPr lang="en-US" altLang="ko-KR" sz="1400" dirty="0"/>
              <a:t>append</a:t>
            </a:r>
            <a:r>
              <a:rPr lang="ko-KR" altLang="en-US" sz="1400" dirty="0"/>
              <a:t>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Recursive call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Escape: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더 이상 </a:t>
            </a:r>
            <a:r>
              <a:rPr lang="ko-KR" altLang="en-US" sz="1400" dirty="0" err="1"/>
              <a:t>쪼갤수</a:t>
            </a:r>
            <a:r>
              <a:rPr lang="ko-KR" altLang="en-US" sz="1400" dirty="0"/>
              <a:t> 없으면 </a:t>
            </a:r>
            <a:r>
              <a:rPr lang="en-US" altLang="ko-KR" sz="1400" dirty="0"/>
              <a:t>return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Aggregation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For loop </a:t>
            </a:r>
            <a:r>
              <a:rPr lang="ko-KR" altLang="en-US" sz="1400" dirty="0"/>
              <a:t>돌린다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</a:t>
            </a:r>
            <a:r>
              <a:rPr lang="en-US" altLang="ko-KR" sz="1400" dirty="0"/>
              <a:t> index</a:t>
            </a:r>
            <a:r>
              <a:rPr lang="ko-KR" altLang="en-US" sz="1400" dirty="0"/>
              <a:t>의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째부터</a:t>
            </a:r>
            <a:r>
              <a:rPr lang="ko-KR" altLang="en-US" sz="1400" dirty="0"/>
              <a:t>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두번째가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비교문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If </a:t>
            </a:r>
            <a:r>
              <a:rPr lang="ko-KR" altLang="en-US" sz="1400" dirty="0"/>
              <a:t>문 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리스트가 </a:t>
            </a:r>
            <a:r>
              <a:rPr lang="ko-KR" altLang="en-US" sz="1400" dirty="0" err="1"/>
              <a:t>소진되었을때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첫번째가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두번째</a:t>
            </a:r>
            <a:r>
              <a:rPr lang="ko-KR" altLang="en-US" sz="1400" dirty="0"/>
              <a:t> 리스트가 소진 </a:t>
            </a:r>
            <a:r>
              <a:rPr lang="ko-KR" altLang="en-US" sz="1400" dirty="0" err="1"/>
              <a:t>되었을때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" y="2021305"/>
            <a:ext cx="7300875" cy="38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2060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525</TotalTime>
  <Words>1219</Words>
  <Application>Microsoft Office PowerPoint</Application>
  <PresentationFormat>와이드스크린</PresentationFormat>
  <Paragraphs>182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패싯</vt:lpstr>
      <vt:lpstr>3. Data Structure and Algorithms 2</vt:lpstr>
      <vt:lpstr>목차</vt:lpstr>
      <vt:lpstr>1. O(N^2) Sorting</vt:lpstr>
      <vt:lpstr>1. O(N^2) Sorting</vt:lpstr>
      <vt:lpstr>1. O(N^2) Sorting</vt:lpstr>
      <vt:lpstr>1. O(N^2) Sorting</vt:lpstr>
      <vt:lpstr>2. Merge Sort</vt:lpstr>
      <vt:lpstr>2. Merge Sort</vt:lpstr>
      <vt:lpstr>2. Merge Sort</vt:lpstr>
      <vt:lpstr>3. Heap Sort</vt:lpstr>
      <vt:lpstr>3. Heap Sort</vt:lpstr>
      <vt:lpstr>3. Heap Sort</vt:lpstr>
      <vt:lpstr>4. Quick Sort</vt:lpstr>
      <vt:lpstr>4. Quick Sort</vt:lpstr>
      <vt:lpstr>4. Quick Sort</vt:lpstr>
      <vt:lpstr>5. Counting Sort</vt:lpstr>
      <vt:lpstr>5. Counting Sort</vt:lpstr>
      <vt:lpstr>5. Counting Sort</vt:lpstr>
      <vt:lpstr>6. Radix Sort</vt:lpstr>
      <vt:lpstr>6. Radix Sort</vt:lpstr>
      <vt:lpstr>6. Radix Sort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hclee</cp:lastModifiedBy>
  <cp:revision>48</cp:revision>
  <dcterms:created xsi:type="dcterms:W3CDTF">2020-06-18T13:12:50Z</dcterms:created>
  <dcterms:modified xsi:type="dcterms:W3CDTF">2020-06-24T12:08:17Z</dcterms:modified>
</cp:coreProperties>
</file>